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126" y="-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DE14-AF5E-4D83-8642-69A563B35851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5378-30BE-4480-A625-4EFC0F73F1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DE14-AF5E-4D83-8642-69A563B35851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5378-30BE-4480-A625-4EFC0F73F1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DE14-AF5E-4D83-8642-69A563B35851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5378-30BE-4480-A625-4EFC0F73F1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DE14-AF5E-4D83-8642-69A563B35851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5378-30BE-4480-A625-4EFC0F73F1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DE14-AF5E-4D83-8642-69A563B35851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5378-30BE-4480-A625-4EFC0F73F1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DE14-AF5E-4D83-8642-69A563B35851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5378-30BE-4480-A625-4EFC0F73F1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DE14-AF5E-4D83-8642-69A563B35851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5378-30BE-4480-A625-4EFC0F73F1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DE14-AF5E-4D83-8642-69A563B35851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5378-30BE-4480-A625-4EFC0F73F1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DE14-AF5E-4D83-8642-69A563B35851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5378-30BE-4480-A625-4EFC0F73F1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DE14-AF5E-4D83-8642-69A563B35851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5378-30BE-4480-A625-4EFC0F73F1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DE14-AF5E-4D83-8642-69A563B35851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5378-30BE-4480-A625-4EFC0F73F1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DDE14-AF5E-4D83-8642-69A563B35851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E5378-30BE-4480-A625-4EFC0F73F1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5829300" cy="1960033"/>
          </a:xfrm>
        </p:spPr>
        <p:txBody>
          <a:bodyPr/>
          <a:lstStyle/>
          <a:p>
            <a:r>
              <a:rPr lang="en-US" dirty="0" smtClean="0"/>
              <a:t>Wine and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5715000" cy="6223000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Join us at the </a:t>
            </a:r>
            <a:r>
              <a:rPr lang="en-US" sz="1600" dirty="0">
                <a:solidFill>
                  <a:schemeClr val="tx1"/>
                </a:solidFill>
              </a:rPr>
              <a:t>Hollywood Volunteer Rescue </a:t>
            </a:r>
            <a:r>
              <a:rPr lang="en-US" sz="1600" dirty="0" smtClean="0">
                <a:solidFill>
                  <a:schemeClr val="tx1"/>
                </a:solidFill>
              </a:rPr>
              <a:t>Squad, 43256 Rescue Lane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Friday</a:t>
            </a:r>
            <a:r>
              <a:rPr lang="en-US" sz="1600" dirty="0">
                <a:solidFill>
                  <a:schemeClr val="tx1"/>
                </a:solidFill>
              </a:rPr>
              <a:t>, February 27, 2015 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Fun </a:t>
            </a:r>
            <a:r>
              <a:rPr lang="en-US" sz="1600" dirty="0">
                <a:solidFill>
                  <a:schemeClr val="tx1"/>
                </a:solidFill>
              </a:rPr>
              <a:t>begins at 6:30 </a:t>
            </a:r>
            <a:r>
              <a:rPr lang="en-US" sz="1600" dirty="0" smtClean="0">
                <a:solidFill>
                  <a:schemeClr val="tx1"/>
                </a:solidFill>
              </a:rPr>
              <a:t>p.m.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Cost </a:t>
            </a:r>
            <a:r>
              <a:rPr lang="en-US" sz="1600" dirty="0">
                <a:solidFill>
                  <a:schemeClr val="tx1"/>
                </a:solidFill>
              </a:rPr>
              <a:t>is $45 and includes an instructor, canvas, paints, easel, brushes and </a:t>
            </a:r>
            <a:r>
              <a:rPr lang="en-US" sz="1600" dirty="0" smtClean="0">
                <a:solidFill>
                  <a:schemeClr val="tx1"/>
                </a:solidFill>
              </a:rPr>
              <a:t>aprons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  </a:t>
            </a:r>
            <a:r>
              <a:rPr lang="en-US" sz="1600" dirty="0">
                <a:solidFill>
                  <a:schemeClr val="tx1"/>
                </a:solidFill>
              </a:rPr>
              <a:t>Light refreshments will be </a:t>
            </a:r>
            <a:r>
              <a:rPr lang="en-US" sz="1600" dirty="0" smtClean="0">
                <a:solidFill>
                  <a:schemeClr val="tx1"/>
                </a:solidFill>
              </a:rPr>
              <a:t>served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To </a:t>
            </a:r>
            <a:r>
              <a:rPr lang="en-US" sz="1600" dirty="0">
                <a:solidFill>
                  <a:schemeClr val="tx1"/>
                </a:solidFill>
              </a:rPr>
              <a:t>sign up go to:  http://www.wineanddesign.com/location/leonardtown-md/home, go to the calendar, find the date and follow the </a:t>
            </a:r>
            <a:r>
              <a:rPr lang="en-US" sz="1600" dirty="0" smtClean="0">
                <a:solidFill>
                  <a:schemeClr val="tx1"/>
                </a:solidFill>
              </a:rPr>
              <a:t>instructions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Payment </a:t>
            </a:r>
            <a:r>
              <a:rPr lang="en-US" sz="1600" dirty="0">
                <a:solidFill>
                  <a:schemeClr val="tx1"/>
                </a:solidFill>
              </a:rPr>
              <a:t>must be received in </a:t>
            </a:r>
            <a:r>
              <a:rPr lang="en-US" sz="1600" dirty="0" smtClean="0">
                <a:solidFill>
                  <a:schemeClr val="tx1"/>
                </a:solidFill>
              </a:rPr>
              <a:t>advance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Pass </a:t>
            </a:r>
            <a:r>
              <a:rPr lang="en-US" sz="1600" dirty="0">
                <a:solidFill>
                  <a:schemeClr val="tx1"/>
                </a:solidFill>
              </a:rPr>
              <a:t>this on to your friends and family.  Don't worry if you can't paint, it's a fun night out! </a:t>
            </a:r>
            <a:endParaRPr lang="en-US" sz="1600" dirty="0" smtClean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Any questions, please call Barbara </a:t>
            </a:r>
            <a:r>
              <a:rPr lang="en-US" sz="1600" dirty="0" err="1">
                <a:solidFill>
                  <a:schemeClr val="tx1"/>
                </a:solidFill>
              </a:rPr>
              <a:t>Wible</a:t>
            </a:r>
            <a:r>
              <a:rPr lang="en-US" sz="1600" dirty="0">
                <a:solidFill>
                  <a:schemeClr val="tx1"/>
                </a:solidFill>
              </a:rPr>
              <a:t> at 240-298-7443. </a:t>
            </a:r>
          </a:p>
        </p:txBody>
      </p:sp>
      <p:pic>
        <p:nvPicPr>
          <p:cNvPr id="1026" name="Picture 2" descr="C:\Users\Brenda\AppData\Local\Microsoft\Windows\Temporary Internet Files\Content.IE5\LPTUH56Z\19189797-win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4114800"/>
            <a:ext cx="342900" cy="935532"/>
          </a:xfrm>
          <a:prstGeom prst="rect">
            <a:avLst/>
          </a:prstGeom>
          <a:noFill/>
        </p:spPr>
      </p:pic>
      <p:pic>
        <p:nvPicPr>
          <p:cNvPr id="1030" name="Picture 6" descr="C:\Users\Brenda\AppData\Local\Microsoft\Windows\Temporary Internet Files\Content.IE5\14CTK1ZW\girl%20phot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914400"/>
            <a:ext cx="1066800" cy="1146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114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Wine and Design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Wine and Design Night</dc:title>
  <dc:creator>Brenda</dc:creator>
  <cp:lastModifiedBy>Brenda</cp:lastModifiedBy>
  <cp:revision>23</cp:revision>
  <dcterms:created xsi:type="dcterms:W3CDTF">2015-01-29T15:13:03Z</dcterms:created>
  <dcterms:modified xsi:type="dcterms:W3CDTF">2015-01-29T19:05:36Z</dcterms:modified>
</cp:coreProperties>
</file>